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264" r:id="rId62"/>
    <p:sldId id="272" r:id="rId63"/>
    <p:sldId id="265" r:id="rId64"/>
    <p:sldId id="258" r:id="rId65"/>
    <p:sldId id="273" r:id="rId66"/>
    <p:sldId id="269" r:id="rId67"/>
    <p:sldId id="262" r:id="rId68"/>
    <p:sldId id="257" r:id="rId69"/>
    <p:sldId id="274" r:id="rId70"/>
    <p:sldId id="263" r:id="rId71"/>
    <p:sldId id="268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3004</Words>
  <Application>Microsoft Macintosh PowerPoint</Application>
  <PresentationFormat>와이드스크린</PresentationFormat>
  <Paragraphs>453</Paragraphs>
  <Slides>71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8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65</cp:revision>
  <dcterms:created xsi:type="dcterms:W3CDTF">2018-04-08T11:02:30Z</dcterms:created>
  <dcterms:modified xsi:type="dcterms:W3CDTF">2018-08-30T05:35:56Z</dcterms:modified>
</cp:coreProperties>
</file>